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69" r:id="rId3"/>
    <p:sldId id="270" r:id="rId4"/>
    <p:sldId id="294" r:id="rId5"/>
    <p:sldId id="271" r:id="rId6"/>
    <p:sldId id="273" r:id="rId7"/>
    <p:sldId id="283" r:id="rId8"/>
    <p:sldId id="274" r:id="rId9"/>
    <p:sldId id="284" r:id="rId10"/>
    <p:sldId id="285" r:id="rId11"/>
    <p:sldId id="286" r:id="rId12"/>
    <p:sldId id="287" r:id="rId13"/>
    <p:sldId id="289" r:id="rId14"/>
    <p:sldId id="288" r:id="rId15"/>
    <p:sldId id="290" r:id="rId16"/>
    <p:sldId id="292" r:id="rId17"/>
    <p:sldId id="29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961" autoAdjust="0"/>
  </p:normalViewPr>
  <p:slideViewPr>
    <p:cSldViewPr snapToGrid="0">
      <p:cViewPr>
        <p:scale>
          <a:sx n="172" d="100"/>
          <a:sy n="172" d="100"/>
        </p:scale>
        <p:origin x="-534" y="-51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2019/4/8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26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basic-introduction-to-separable-convolutions-b99ec310272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NCTU</a:t>
            </a:r>
          </a:p>
          <a:p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Yu-</a:t>
            </a:r>
            <a:r>
              <a:rPr lang="en-US" altLang="zh-TW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Chuan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Chuang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96589" y="15079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腦波訊號</a:t>
            </a:r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04585" y="273417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偵測人類腦波，看你到底在想啥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  <a:endParaRPr lang="en-US" altLang="zh-TW" sz="24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33004" y="2215854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5654615" y="2309167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rate = 1e-2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have to show the highest accuracy (not loss) of two architectures with three kinds of activation functions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/>
          <p:cNvSpPr txBox="1"/>
          <p:nvPr/>
        </p:nvSpPr>
        <p:spPr>
          <a:xfrm>
            <a:off x="9334500" y="3289300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</a:t>
            </a:r>
            <a:r>
              <a:rPr lang="en-US" altLang="zh-TW" dirty="0" smtClean="0"/>
              <a:t>6</a:t>
            </a:r>
            <a:r>
              <a:rPr lang="zh-TW" altLang="en-US" dirty="0" smtClean="0"/>
              <a:t>條線，包含</a:t>
            </a:r>
            <a:r>
              <a:rPr lang="en-US" altLang="zh-TW" dirty="0" smtClean="0"/>
              <a:t>TEXT</a:t>
            </a:r>
            <a:r>
              <a:rPr lang="zh-TW" altLang="en-US" dirty="0" smtClean="0"/>
              <a:t>和</a:t>
            </a:r>
            <a:r>
              <a:rPr lang="en-US" altLang="zh-TW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Submission Deadline: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4/11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(Thu)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12:00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p.m.(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中午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altLang="zh-TW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4/11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(Thu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(.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DLP_LAB2_your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DLP_LAB2_0656608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莊祐銓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『ELU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94358" y="893859"/>
            <a:ext cx="392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只要直接</a:t>
            </a:r>
            <a:r>
              <a:rPr lang="en-US" altLang="zh-TW" dirty="0" smtClean="0"/>
              <a:t>READ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competition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9" y="1563274"/>
            <a:ext cx="6834585" cy="38444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1444" t="4254"/>
          <a:stretch/>
        </p:blipFill>
        <p:spPr>
          <a:xfrm>
            <a:off x="7137899" y="1563274"/>
            <a:ext cx="4893687" cy="384445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26055" y="76719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你想像的樣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953526" y="76719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你實際的樣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</a:t>
            </a:r>
          </a:p>
        </p:txBody>
      </p:sp>
    </p:spTree>
    <p:extLst>
      <p:ext uri="{BB962C8B-B14F-4D97-AF65-F5344CB8AC3E}">
        <p14:creationId xmlns:p14="http://schemas.microsoft.com/office/powerpoint/2010/main" val="12322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</a:t>
            </a:r>
            <a:r>
              <a:rPr lang="en-US" altLang="zh-TW" sz="2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2800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including including</a:t>
            </a:r>
            <a:r>
              <a:rPr lang="en-US" altLang="zh-TW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800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</a:t>
            </a:r>
            <a:r>
              <a:rPr lang="en-US" altLang="zh-TW" sz="28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experiment results, you have to </a:t>
            </a:r>
            <a:r>
              <a:rPr lang="en-US" altLang="zh-TW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show the highest accuracy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(not loss) of two architectures with three kinds of activation functions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visualize the </a:t>
            </a:r>
            <a:r>
              <a:rPr lang="en-US" altLang="zh-TW" sz="2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en-US" altLang="zh-TW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trend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X11b_test.npz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 the preprocessed data, refer to the “dataloader.py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486274" y="1315452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 err="1" smtClean="0"/>
              <a:t>NUMPY</a:t>
            </a:r>
            <a:r>
              <a:rPr lang="zh-TW" altLang="en-US" dirty="0" smtClean="0"/>
              <a:t>做</a:t>
            </a:r>
            <a:endParaRPr lang="en-US" altLang="zh-TW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10507579" y="28697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一維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3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419771" y="11176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自己研究</a:t>
            </a:r>
            <a:r>
              <a:rPr lang="en-US" altLang="zh-TW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671</Words>
  <Application>Microsoft Office PowerPoint</Application>
  <PresentationFormat>寬螢幕</PresentationFormat>
  <Paragraphs>108</Paragraphs>
  <Slides>18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微軟正黑體</vt:lpstr>
      <vt:lpstr>新細明體</vt:lpstr>
      <vt:lpstr>標楷體</vt:lpstr>
      <vt:lpstr>Arial</vt:lpstr>
      <vt:lpstr>Calibri</vt:lpstr>
      <vt:lpstr>Calibri Light</vt:lpstr>
      <vt:lpstr>Cambria</vt:lpstr>
      <vt:lpstr>Times New Roman</vt:lpstr>
      <vt:lpstr>Office 佈景主題</vt:lpstr>
      <vt:lpstr>Lab 2 -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irving870810@gmail.com</cp:lastModifiedBy>
  <cp:revision>82</cp:revision>
  <dcterms:created xsi:type="dcterms:W3CDTF">2019-01-15T07:06:49Z</dcterms:created>
  <dcterms:modified xsi:type="dcterms:W3CDTF">2019-04-08T10:24:24Z</dcterms:modified>
</cp:coreProperties>
</file>